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6"/>
    <p:restoredTop sz="94652"/>
  </p:normalViewPr>
  <p:slideViewPr>
    <p:cSldViewPr snapToGrid="0">
      <p:cViewPr varScale="1">
        <p:scale>
          <a:sx n="98" d="100"/>
          <a:sy n="98" d="100"/>
        </p:scale>
        <p:origin x="216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8354A0-2722-40E0-B408-A19CCC637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3CB133-61A8-2C21-8718-E8FC5DBF8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FF8C6B-D813-65CF-8F6E-5945E4DDE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AD2-347B-B742-A6D5-AC7386C9EBB8}" type="datetimeFigureOut">
              <a:rPr lang="fr-FR" smtClean="0"/>
              <a:t>03/09/2025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51863-89B5-2BF3-2FE9-41647FC9B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EAC55D-4277-0FD3-3127-E660FB27C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047B-615B-4C42-858C-A72545B82D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039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B1926A-8BB5-7C72-D01B-71C8284E1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228C59-2141-5CDE-3604-BCF12FDE8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B7BBF3-487C-0411-E19E-0E3716FBB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AD2-347B-B742-A6D5-AC7386C9EBB8}" type="datetimeFigureOut">
              <a:rPr lang="fr-FR" smtClean="0"/>
              <a:t>03/09/2025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B101A6-5B35-D075-0A34-54E680410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D067FD-F7D6-1714-3F6B-99B65487A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047B-615B-4C42-858C-A72545B82D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61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04AA91-EE1D-DCD5-9E21-5E3AECF7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38FC84-08A0-46B0-478B-AC58999F4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099783-C6BD-EF3C-98DE-53CAEB7B7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AD2-347B-B742-A6D5-AC7386C9EBB8}" type="datetimeFigureOut">
              <a:rPr lang="fr-FR" smtClean="0"/>
              <a:t>03/09/2025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8C9BE5-087C-230F-26AE-99F7E9C00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ACD1FC-4CAF-4F47-8AF1-63F5A226B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047B-615B-4C42-858C-A72545B82D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04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23AACC-2F8F-C6B5-CDA5-DC4FC549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910F01-0383-49F0-3536-94EE3A9FB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B0DAC0-C1B9-8759-2747-61F438BE5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F04C7C-7059-187B-AD57-CDCDF43D8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AD2-347B-B742-A6D5-AC7386C9EBB8}" type="datetimeFigureOut">
              <a:rPr lang="fr-FR" smtClean="0"/>
              <a:t>03/09/2025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27EF2A-062C-1A09-93D4-A8FEF8E7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A8F69D-C649-7EBC-C906-DE7F86207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047B-615B-4C42-858C-A72545B82D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919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366371-F02F-4545-973C-BC52D0902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B0C11B-DD99-CB01-EA9D-168BDB1A5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47271E-8E5E-EBFF-0671-9C7833BDF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7AFE8D8-C75F-8557-D371-F148A2E2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E1A469D-360B-F255-0852-7C434EBC0E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B9D0DD9-75E1-B902-FE3F-7BD158E5E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AD2-347B-B742-A6D5-AC7386C9EBB8}" type="datetimeFigureOut">
              <a:rPr lang="fr-FR" smtClean="0"/>
              <a:t>03/09/2025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CF926B8-BF05-168E-DEBA-747B20E80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DC86F6-5897-4A19-DDA6-ED4CEF2EF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047B-615B-4C42-858C-A72545B82D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826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ECF70B-07D6-C2F3-78AA-3F7C9F3B4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3F34D8B-132C-0050-033C-EA8FF4337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AD2-347B-B742-A6D5-AC7386C9EBB8}" type="datetimeFigureOut">
              <a:rPr lang="fr-FR" smtClean="0"/>
              <a:t>03/09/2025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5330C8-8766-6554-F5E4-52A20CC2C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11C2B3E-6A31-1B75-EAB9-6AC2A300C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047B-615B-4C42-858C-A72545B82D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044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ECFDD07-1673-631A-3420-5A211F881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AD2-347B-B742-A6D5-AC7386C9EBB8}" type="datetimeFigureOut">
              <a:rPr lang="fr-FR" smtClean="0"/>
              <a:t>03/09/2025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D126F8-88C0-48FF-9423-B611B2A90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467D15-C1E5-1A5C-50BC-13A5480BB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047B-615B-4C42-858C-A72545B82D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729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8B0372-1C79-9B48-9791-3E6A2242C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439884-3D09-A34C-D7F5-AC73D7E47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5F7459-9AC2-E8A7-D920-0AB4A5A7A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A5C397-CD4A-7FFC-15E0-E9A6837B8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AD2-347B-B742-A6D5-AC7386C9EBB8}" type="datetimeFigureOut">
              <a:rPr lang="fr-FR" smtClean="0"/>
              <a:t>03/09/2025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3C084BF-0D3C-EF96-017F-FF3DFA648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71B9ED-32E2-A0B0-D5B7-DF3F970CC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047B-615B-4C42-858C-A72545B82D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466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9ED5DC-EAC4-3FEC-C39A-39D3823AB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37A910F-2010-91AF-57C9-7704F66DD8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9041B3-5FAC-DB13-B4F0-D41150380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632311-42A4-322C-8611-C3B2EE593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AD2-347B-B742-A6D5-AC7386C9EBB8}" type="datetimeFigureOut">
              <a:rPr lang="fr-FR" smtClean="0"/>
              <a:t>03/09/2025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915E8C-6738-CF23-1648-3B377A030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20BCFFE-9485-026A-9507-DB5819B8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047B-615B-4C42-858C-A72545B82D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147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16956A-B26C-7F18-BAA8-6752886E5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4F9FCD4-D87D-76E7-BF77-8794CD5F9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DE3C4F-A54F-277D-13E1-1FF694036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AD2-347B-B742-A6D5-AC7386C9EBB8}" type="datetimeFigureOut">
              <a:rPr lang="fr-FR" smtClean="0"/>
              <a:t>03/09/2025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085826-4BEA-78C6-16EC-EFCE62777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3017F6-B267-82DD-4D6A-0C32C9C8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047B-615B-4C42-858C-A72545B82D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1911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761824C-CBB2-7ADC-C9FD-FB7920658D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DBAB257-5558-96D9-3E24-EE3C9164E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4B1BE1-E7E2-3D95-CB91-1820BA1E6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2AD2-347B-B742-A6D5-AC7386C9EBB8}" type="datetimeFigureOut">
              <a:rPr lang="fr-FR" smtClean="0"/>
              <a:t>03/09/2025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773BAF-623F-CE6A-6908-704FE3EB1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1AD7E2-E48D-1AE5-10F8-C6FD6B88E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047B-615B-4C42-858C-A72545B82D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505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F0289BE-2CB0-9E03-F4D9-C73319E11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CAD54F-BAB8-5516-A275-8D93DE6DE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481684-AECB-A7B0-EB7C-33B41B8F42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72AD2-347B-B742-A6D5-AC7386C9EBB8}" type="datetimeFigureOut">
              <a:rPr lang="fr-FR" smtClean="0"/>
              <a:t>03/09/2025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861800-0220-B1E2-4F44-2FA24BFB3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44D762-E0BD-9674-4996-54B155BE5A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D047B-615B-4C42-858C-A72545B82D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8672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EF913FD2-3BDF-33CA-F63D-09B220C8F5FF}"/>
              </a:ext>
            </a:extLst>
          </p:cNvPr>
          <p:cNvGrpSpPr/>
          <p:nvPr/>
        </p:nvGrpSpPr>
        <p:grpSpPr>
          <a:xfrm>
            <a:off x="758125" y="6787"/>
            <a:ext cx="10299545" cy="6844426"/>
            <a:chOff x="758125" y="6787"/>
            <a:chExt cx="10299545" cy="684442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F9D58CC-CAF2-06D2-4694-D4D15F723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58125" y="6787"/>
              <a:ext cx="10299545" cy="6844426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44B10B4-671C-B7DA-7862-499F281AFC23}"/>
                </a:ext>
              </a:extLst>
            </p:cNvPr>
            <p:cNvGrpSpPr/>
            <p:nvPr/>
          </p:nvGrpSpPr>
          <p:grpSpPr>
            <a:xfrm>
              <a:off x="1567041" y="1718293"/>
              <a:ext cx="1576551" cy="536028"/>
              <a:chOff x="1692166" y="1219200"/>
              <a:chExt cx="1576551" cy="536028"/>
            </a:xfrm>
            <a:blipFill>
              <a:blip r:embed="rId3"/>
              <a:tile tx="0" ty="0" sx="100000" sy="100000" flip="none" algn="tl"/>
            </a:blipFill>
          </p:grpSpPr>
          <p:sp>
            <p:nvSpPr>
              <p:cNvPr id="6" name="Signalisation droite 5">
                <a:extLst>
                  <a:ext uri="{FF2B5EF4-FFF2-40B4-BE49-F238E27FC236}">
                    <a16:creationId xmlns:a16="http://schemas.microsoft.com/office/drawing/2014/main" id="{842DC8E8-6C5F-CD73-F7AE-592D33ACBA3F}"/>
                  </a:ext>
                </a:extLst>
              </p:cNvPr>
              <p:cNvSpPr/>
              <p:nvPr/>
            </p:nvSpPr>
            <p:spPr>
              <a:xfrm>
                <a:off x="1692166" y="1219200"/>
                <a:ext cx="1576551" cy="536028"/>
              </a:xfrm>
              <a:prstGeom prst="homePlate">
                <a:avLst/>
              </a:prstGeom>
              <a:grpFill/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FA02FEE-123B-088D-ECB0-7413D703931E}"/>
                  </a:ext>
                </a:extLst>
              </p:cNvPr>
              <p:cNvSpPr txBox="1"/>
              <p:nvPr/>
            </p:nvSpPr>
            <p:spPr>
              <a:xfrm>
                <a:off x="1933480" y="1271770"/>
                <a:ext cx="904735" cy="43088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fr-FR" sz="2200" dirty="0">
                    <a:solidFill>
                      <a:srgbClr val="FFFF00"/>
                    </a:solidFill>
                  </a:rPr>
                  <a:t>LUNDI</a:t>
                </a: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1CC474E-C9C9-58DA-682A-C99B135D6660}"/>
                </a:ext>
              </a:extLst>
            </p:cNvPr>
            <p:cNvGrpSpPr/>
            <p:nvPr/>
          </p:nvGrpSpPr>
          <p:grpSpPr>
            <a:xfrm>
              <a:off x="1619135" y="4304817"/>
              <a:ext cx="1699857" cy="536028"/>
              <a:chOff x="1692166" y="1219200"/>
              <a:chExt cx="1699857" cy="536028"/>
            </a:xfrm>
            <a:blipFill>
              <a:blip r:embed="rId3"/>
              <a:tile tx="0" ty="0" sx="100000" sy="100000" flip="none" algn="tl"/>
            </a:blipFill>
          </p:grpSpPr>
          <p:sp>
            <p:nvSpPr>
              <p:cNvPr id="11" name="Signalisation droite 10">
                <a:extLst>
                  <a:ext uri="{FF2B5EF4-FFF2-40B4-BE49-F238E27FC236}">
                    <a16:creationId xmlns:a16="http://schemas.microsoft.com/office/drawing/2014/main" id="{B7F62BCB-7B40-12C5-1EE3-FF2B64273429}"/>
                  </a:ext>
                </a:extLst>
              </p:cNvPr>
              <p:cNvSpPr/>
              <p:nvPr/>
            </p:nvSpPr>
            <p:spPr>
              <a:xfrm>
                <a:off x="1692166" y="1219200"/>
                <a:ext cx="1699857" cy="536028"/>
              </a:xfrm>
              <a:prstGeom prst="homePlate">
                <a:avLst/>
              </a:prstGeom>
              <a:grpFill/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B9CD32F-0090-53E6-EC55-F22776303D79}"/>
                  </a:ext>
                </a:extLst>
              </p:cNvPr>
              <p:cNvSpPr txBox="1"/>
              <p:nvPr/>
            </p:nvSpPr>
            <p:spPr>
              <a:xfrm>
                <a:off x="1698800" y="1282319"/>
                <a:ext cx="1374094" cy="43088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200" dirty="0">
                    <a:solidFill>
                      <a:srgbClr val="FFFF00"/>
                    </a:solidFill>
                  </a:rPr>
                  <a:t>VENDREDI</a:t>
                </a: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53740DC9-B1C1-4A25-9197-BA68D02280F7}"/>
                </a:ext>
              </a:extLst>
            </p:cNvPr>
            <p:cNvGrpSpPr/>
            <p:nvPr/>
          </p:nvGrpSpPr>
          <p:grpSpPr>
            <a:xfrm>
              <a:off x="8628412" y="1718293"/>
              <a:ext cx="1711342" cy="536028"/>
              <a:chOff x="1692165" y="1219200"/>
              <a:chExt cx="1711342" cy="536028"/>
            </a:xfrm>
            <a:blipFill>
              <a:blip r:embed="rId3"/>
              <a:tile tx="0" ty="0" sx="100000" sy="100000" flip="none" algn="tl"/>
            </a:blipFill>
          </p:grpSpPr>
          <p:sp>
            <p:nvSpPr>
              <p:cNvPr id="14" name="Signalisation droite 13">
                <a:extLst>
                  <a:ext uri="{FF2B5EF4-FFF2-40B4-BE49-F238E27FC236}">
                    <a16:creationId xmlns:a16="http://schemas.microsoft.com/office/drawing/2014/main" id="{7F4C5F60-D514-4B07-0B08-95E1750686A4}"/>
                  </a:ext>
                </a:extLst>
              </p:cNvPr>
              <p:cNvSpPr/>
              <p:nvPr/>
            </p:nvSpPr>
            <p:spPr>
              <a:xfrm>
                <a:off x="1692166" y="1219200"/>
                <a:ext cx="1711341" cy="536028"/>
              </a:xfrm>
              <a:prstGeom prst="homePlate">
                <a:avLst/>
              </a:prstGeom>
              <a:grpFill/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F78A9C1-2AC2-E1A5-BA19-AA88A2232492}"/>
                  </a:ext>
                </a:extLst>
              </p:cNvPr>
              <p:cNvSpPr txBox="1"/>
              <p:nvPr/>
            </p:nvSpPr>
            <p:spPr>
              <a:xfrm>
                <a:off x="1692165" y="1271768"/>
                <a:ext cx="1400448" cy="43088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2200" dirty="0">
                    <a:solidFill>
                      <a:srgbClr val="FFFF00"/>
                    </a:solidFill>
                  </a:rPr>
                  <a:t>MERCREDI</a:t>
                </a: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6460D07-3EC2-137E-CD40-9614F019E658}"/>
                </a:ext>
              </a:extLst>
            </p:cNvPr>
            <p:cNvGrpSpPr/>
            <p:nvPr/>
          </p:nvGrpSpPr>
          <p:grpSpPr>
            <a:xfrm>
              <a:off x="8628412" y="4346839"/>
              <a:ext cx="1576551" cy="536028"/>
              <a:chOff x="1692166" y="1219200"/>
              <a:chExt cx="1576551" cy="536028"/>
            </a:xfrm>
            <a:blipFill>
              <a:blip r:embed="rId3"/>
              <a:tile tx="0" ty="0" sx="100000" sy="100000" flip="none" algn="tl"/>
            </a:blipFill>
          </p:grpSpPr>
          <p:sp>
            <p:nvSpPr>
              <p:cNvPr id="17" name="Signalisation droite 16">
                <a:extLst>
                  <a:ext uri="{FF2B5EF4-FFF2-40B4-BE49-F238E27FC236}">
                    <a16:creationId xmlns:a16="http://schemas.microsoft.com/office/drawing/2014/main" id="{229D95F4-6896-3A4C-2180-C1C62094FA10}"/>
                  </a:ext>
                </a:extLst>
              </p:cNvPr>
              <p:cNvSpPr/>
              <p:nvPr/>
            </p:nvSpPr>
            <p:spPr>
              <a:xfrm>
                <a:off x="1692166" y="1219200"/>
                <a:ext cx="1576551" cy="536028"/>
              </a:xfrm>
              <a:prstGeom prst="homePlate">
                <a:avLst/>
              </a:prstGeom>
              <a:grpFill/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EC32BB5-8AB0-41B6-AF54-4703DF26642D}"/>
                  </a:ext>
                </a:extLst>
              </p:cNvPr>
              <p:cNvSpPr txBox="1"/>
              <p:nvPr/>
            </p:nvSpPr>
            <p:spPr>
              <a:xfrm>
                <a:off x="1843425" y="1282319"/>
                <a:ext cx="1097929" cy="43088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fr-FR" sz="2200" dirty="0">
                    <a:solidFill>
                      <a:srgbClr val="FFFF00"/>
                    </a:solidFill>
                  </a:rPr>
                  <a:t>SAMEDI</a:t>
                </a:r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E812A06-6FBD-B8D0-CC64-46DD58ACA3FF}"/>
                </a:ext>
              </a:extLst>
            </p:cNvPr>
            <p:cNvGrpSpPr/>
            <p:nvPr/>
          </p:nvGrpSpPr>
          <p:grpSpPr>
            <a:xfrm>
              <a:off x="5127071" y="1718293"/>
              <a:ext cx="1576551" cy="536028"/>
              <a:chOff x="1692166" y="1219200"/>
              <a:chExt cx="1576551" cy="536028"/>
            </a:xfrm>
            <a:blipFill>
              <a:blip r:embed="rId3"/>
              <a:tile tx="0" ty="0" sx="100000" sy="100000" flip="none" algn="tl"/>
            </a:blipFill>
          </p:grpSpPr>
          <p:sp>
            <p:nvSpPr>
              <p:cNvPr id="20" name="Signalisation droite 19">
                <a:extLst>
                  <a:ext uri="{FF2B5EF4-FFF2-40B4-BE49-F238E27FC236}">
                    <a16:creationId xmlns:a16="http://schemas.microsoft.com/office/drawing/2014/main" id="{6448055C-05C9-AA14-F61F-D449522BF900}"/>
                  </a:ext>
                </a:extLst>
              </p:cNvPr>
              <p:cNvSpPr/>
              <p:nvPr/>
            </p:nvSpPr>
            <p:spPr>
              <a:xfrm>
                <a:off x="1692166" y="1219200"/>
                <a:ext cx="1576551" cy="536028"/>
              </a:xfrm>
              <a:prstGeom prst="homePlate">
                <a:avLst/>
              </a:prstGeom>
              <a:grpFill/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ED892BA-252D-8A5B-A753-47CFDCB6860C}"/>
                  </a:ext>
                </a:extLst>
              </p:cNvPr>
              <p:cNvSpPr txBox="1"/>
              <p:nvPr/>
            </p:nvSpPr>
            <p:spPr>
              <a:xfrm>
                <a:off x="1933480" y="1271770"/>
                <a:ext cx="986167" cy="43088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fr-FR" sz="2200" dirty="0">
                    <a:solidFill>
                      <a:srgbClr val="FFFF00"/>
                    </a:solidFill>
                  </a:rPr>
                  <a:t>MARDI</a:t>
                </a:r>
              </a:p>
            </p:txBody>
          </p:sp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1AD10ED9-85C2-DEB4-2869-9E88CCB3D1C4}"/>
                </a:ext>
              </a:extLst>
            </p:cNvPr>
            <p:cNvSpPr txBox="1"/>
            <p:nvPr/>
          </p:nvSpPr>
          <p:spPr>
            <a:xfrm>
              <a:off x="4208555" y="350349"/>
              <a:ext cx="3398687" cy="954107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none" rtlCol="0">
              <a:spAutoFit/>
            </a:bodyPr>
            <a:lstStyle/>
            <a:p>
              <a:r>
                <a:rPr lang="fr-FR" sz="5600" i="1" cap="small" spc="100" dirty="0">
                  <a:solidFill>
                    <a:srgbClr val="FFFF00"/>
                  </a:solidFill>
                </a:rPr>
                <a:t>PLANNING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CC70814-2E76-12F6-B902-8D319F015546}"/>
                </a:ext>
              </a:extLst>
            </p:cNvPr>
            <p:cNvSpPr txBox="1"/>
            <p:nvPr/>
          </p:nvSpPr>
          <p:spPr>
            <a:xfrm>
              <a:off x="1567041" y="2782669"/>
              <a:ext cx="3098733" cy="646331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none" rtlCol="0">
              <a:spAutoFit/>
            </a:bodyPr>
            <a:lstStyle/>
            <a:p>
              <a:r>
                <a:rPr lang="fr-FR" b="1" u="sng" dirty="0">
                  <a:solidFill>
                    <a:srgbClr val="FFFF00"/>
                  </a:solidFill>
                </a:rPr>
                <a:t>Self-Défense</a:t>
              </a:r>
              <a:r>
                <a:rPr lang="fr-FR" b="1" dirty="0">
                  <a:solidFill>
                    <a:srgbClr val="FFFF00"/>
                  </a:solidFill>
                </a:rPr>
                <a:t> : 18h15-19h15</a:t>
              </a:r>
            </a:p>
            <a:p>
              <a:r>
                <a:rPr lang="fr-FR" b="1" u="sng" dirty="0">
                  <a:solidFill>
                    <a:srgbClr val="FFFF00"/>
                  </a:solidFill>
                </a:rPr>
                <a:t>Circuit-Training</a:t>
              </a:r>
              <a:r>
                <a:rPr lang="fr-FR" b="1" dirty="0">
                  <a:solidFill>
                    <a:srgbClr val="FFFF00"/>
                  </a:solidFill>
                </a:rPr>
                <a:t> : 19h15-20h15 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13CE6F0-6E7D-3CFF-D6F1-0DCE8B3E6F5F}"/>
                </a:ext>
              </a:extLst>
            </p:cNvPr>
            <p:cNvSpPr txBox="1"/>
            <p:nvPr/>
          </p:nvSpPr>
          <p:spPr>
            <a:xfrm>
              <a:off x="5126706" y="2775509"/>
              <a:ext cx="2661460" cy="646331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square">
              <a:spAutoFit/>
            </a:bodyPr>
            <a:lstStyle/>
            <a:p>
              <a:r>
                <a:rPr lang="fr-FR" b="1" u="sng" dirty="0">
                  <a:solidFill>
                    <a:srgbClr val="FFFF00"/>
                  </a:solidFill>
                </a:rPr>
                <a:t>Adultes</a:t>
              </a:r>
              <a:r>
                <a:rPr lang="fr-FR" b="1" dirty="0">
                  <a:solidFill>
                    <a:srgbClr val="FFFF00"/>
                  </a:solidFill>
                </a:rPr>
                <a:t> :</a:t>
              </a:r>
            </a:p>
            <a:p>
              <a:r>
                <a:rPr lang="fr-FR" b="1" u="sng" dirty="0">
                  <a:solidFill>
                    <a:srgbClr val="FFFF00"/>
                  </a:solidFill>
                </a:rPr>
                <a:t>Kickboxing</a:t>
              </a:r>
              <a:r>
                <a:rPr lang="fr-FR" b="1" dirty="0">
                  <a:solidFill>
                    <a:srgbClr val="FFFF00"/>
                  </a:solidFill>
                </a:rPr>
                <a:t> : 19h15-20h15 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65C84648-C185-F64E-D48D-2C6153C06E9D}"/>
                </a:ext>
              </a:extLst>
            </p:cNvPr>
            <p:cNvSpPr txBox="1"/>
            <p:nvPr/>
          </p:nvSpPr>
          <p:spPr>
            <a:xfrm>
              <a:off x="8628412" y="2960175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707092E-4B56-12FB-14A8-DAF3BCCF97BD}"/>
                </a:ext>
              </a:extLst>
            </p:cNvPr>
            <p:cNvSpPr txBox="1"/>
            <p:nvPr/>
          </p:nvSpPr>
          <p:spPr>
            <a:xfrm>
              <a:off x="8628412" y="2700415"/>
              <a:ext cx="1881933" cy="1200329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square" rtlCol="0">
              <a:spAutoFit/>
            </a:bodyPr>
            <a:lstStyle/>
            <a:p>
              <a:r>
                <a:rPr lang="fr-FR" b="1" u="sng" dirty="0">
                  <a:solidFill>
                    <a:srgbClr val="FFFF00"/>
                  </a:solidFill>
                </a:rPr>
                <a:t>Juniors</a:t>
              </a:r>
              <a:r>
                <a:rPr lang="fr-FR" b="1" dirty="0">
                  <a:solidFill>
                    <a:srgbClr val="FFFF00"/>
                  </a:solidFill>
                </a:rPr>
                <a:t> :</a:t>
              </a:r>
            </a:p>
            <a:p>
              <a:r>
                <a:rPr lang="fr-FR" b="1" dirty="0">
                  <a:solidFill>
                    <a:srgbClr val="FFFF00"/>
                  </a:solidFill>
                </a:rPr>
                <a:t>14h30-16h30</a:t>
              </a:r>
            </a:p>
            <a:p>
              <a:r>
                <a:rPr lang="fr-FR" b="1" u="sng" dirty="0">
                  <a:solidFill>
                    <a:srgbClr val="FFFF00"/>
                  </a:solidFill>
                </a:rPr>
                <a:t>Circuit-Training</a:t>
              </a:r>
              <a:r>
                <a:rPr lang="fr-FR" b="1" dirty="0">
                  <a:solidFill>
                    <a:srgbClr val="FFFF00"/>
                  </a:solidFill>
                </a:rPr>
                <a:t> :</a:t>
              </a:r>
            </a:p>
            <a:p>
              <a:r>
                <a:rPr lang="fr-FR" b="1" dirty="0">
                  <a:solidFill>
                    <a:srgbClr val="FFFF00"/>
                  </a:solidFill>
                </a:rPr>
                <a:t>19h30-20h30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23A33FC7-1F33-102A-818B-2B6104AE6AEC}"/>
                </a:ext>
              </a:extLst>
            </p:cNvPr>
            <p:cNvSpPr txBox="1"/>
            <p:nvPr/>
          </p:nvSpPr>
          <p:spPr>
            <a:xfrm>
              <a:off x="1567041" y="5030203"/>
              <a:ext cx="2151551" cy="369332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none" rtlCol="0">
              <a:spAutoFit/>
            </a:bodyPr>
            <a:lstStyle/>
            <a:p>
              <a:r>
                <a:rPr lang="fr-FR" b="1" u="sng" dirty="0">
                  <a:solidFill>
                    <a:srgbClr val="FFFF00"/>
                  </a:solidFill>
                </a:rPr>
                <a:t>MMA</a:t>
              </a:r>
              <a:r>
                <a:rPr lang="fr-FR" b="1" dirty="0">
                  <a:solidFill>
                    <a:srgbClr val="FFFF00"/>
                  </a:solidFill>
                </a:rPr>
                <a:t> : 19h00-21h00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B7DB459D-3467-102C-281C-CF608408BEA7}"/>
                </a:ext>
              </a:extLst>
            </p:cNvPr>
            <p:cNvSpPr txBox="1"/>
            <p:nvPr/>
          </p:nvSpPr>
          <p:spPr>
            <a:xfrm>
              <a:off x="8612940" y="5030203"/>
              <a:ext cx="1881933" cy="1200329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square" rtlCol="0">
              <a:spAutoFit/>
            </a:bodyPr>
            <a:lstStyle/>
            <a:p>
              <a:r>
                <a:rPr lang="fr-FR" b="1" u="sng" dirty="0">
                  <a:solidFill>
                    <a:srgbClr val="FFFF00"/>
                  </a:solidFill>
                </a:rPr>
                <a:t>Kids</a:t>
              </a:r>
              <a:r>
                <a:rPr lang="fr-FR" b="1" dirty="0">
                  <a:solidFill>
                    <a:srgbClr val="FFFF00"/>
                  </a:solidFill>
                </a:rPr>
                <a:t> :</a:t>
              </a:r>
            </a:p>
            <a:p>
              <a:r>
                <a:rPr lang="fr-FR" b="1" dirty="0">
                  <a:solidFill>
                    <a:srgbClr val="FFFF00"/>
                  </a:solidFill>
                </a:rPr>
                <a:t>09h30-10h30</a:t>
              </a:r>
            </a:p>
            <a:p>
              <a:r>
                <a:rPr lang="fr-FR" b="1" u="sng" dirty="0">
                  <a:solidFill>
                    <a:srgbClr val="FFFF00"/>
                  </a:solidFill>
                </a:rPr>
                <a:t>Juniors</a:t>
              </a:r>
              <a:r>
                <a:rPr lang="fr-FR" b="1" dirty="0">
                  <a:solidFill>
                    <a:srgbClr val="FFFF00"/>
                  </a:solidFill>
                </a:rPr>
                <a:t> :</a:t>
              </a:r>
            </a:p>
            <a:p>
              <a:r>
                <a:rPr lang="fr-FR" b="1" dirty="0">
                  <a:solidFill>
                    <a:srgbClr val="FFFF00"/>
                  </a:solidFill>
                </a:rPr>
                <a:t>10h30-12h00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48300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32</Words>
  <Application>Microsoft Macintosh PowerPoint</Application>
  <PresentationFormat>Grand écran</PresentationFormat>
  <Paragraphs>19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Emmanuelle LE VEZIEL</dc:creator>
  <cp:lastModifiedBy>Emmanuelle LE VEZIEL</cp:lastModifiedBy>
  <cp:revision>1</cp:revision>
  <dcterms:created xsi:type="dcterms:W3CDTF">2025-09-03T06:39:11Z</dcterms:created>
  <dcterms:modified xsi:type="dcterms:W3CDTF">2025-09-03T07:19:44Z</dcterms:modified>
</cp:coreProperties>
</file>